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3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7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9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3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3D88-67F0-40EA-9427-FB2B463EE59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4E2C-4932-4821-895F-9091B1181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4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7" y="0"/>
            <a:ext cx="1209212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9" y="0"/>
            <a:ext cx="1207906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16885" r="5077" b="2142"/>
          <a:stretch>
            <a:fillRect/>
          </a:stretch>
        </p:blipFill>
        <p:spPr bwMode="auto">
          <a:xfrm>
            <a:off x="3175" y="4763"/>
            <a:ext cx="12188825" cy="785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2</cp:revision>
  <dcterms:created xsi:type="dcterms:W3CDTF">2017-05-09T09:14:19Z</dcterms:created>
  <dcterms:modified xsi:type="dcterms:W3CDTF">2017-05-09T09:28:31Z</dcterms:modified>
</cp:coreProperties>
</file>